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2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457BCD1-B3AB-4DE5-8654-D3BC2FF808FA}" type="datetimeFigureOut">
              <a:rPr lang="ru-RU" smtClean="0"/>
              <a:t>25.12.2024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12C3C37-BA45-4350-97D4-23E41611200A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457BCD1-B3AB-4DE5-8654-D3BC2FF808FA}" type="datetimeFigureOut">
              <a:rPr lang="ru-RU" smtClean="0"/>
              <a:t>25.12.2024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12C3C37-BA45-4350-97D4-23E41611200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457BCD1-B3AB-4DE5-8654-D3BC2FF808FA}" type="datetimeFigureOut">
              <a:rPr lang="ru-RU" smtClean="0"/>
              <a:t>25.12.2024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12C3C37-BA45-4350-97D4-23E41611200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457BCD1-B3AB-4DE5-8654-D3BC2FF808FA}" type="datetimeFigureOut">
              <a:rPr lang="ru-RU" smtClean="0"/>
              <a:t>25.12.2024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12C3C37-BA45-4350-97D4-23E41611200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457BCD1-B3AB-4DE5-8654-D3BC2FF808FA}" type="datetimeFigureOut">
              <a:rPr lang="ru-RU" smtClean="0"/>
              <a:t>25.12.2024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12C3C37-BA45-4350-97D4-23E41611200A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457BCD1-B3AB-4DE5-8654-D3BC2FF808FA}" type="datetimeFigureOut">
              <a:rPr lang="ru-RU" smtClean="0"/>
              <a:t>25.12.2024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12C3C37-BA45-4350-97D4-23E41611200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457BCD1-B3AB-4DE5-8654-D3BC2FF808FA}" type="datetimeFigureOut">
              <a:rPr lang="ru-RU" smtClean="0"/>
              <a:t>25.12.2024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12C3C37-BA45-4350-97D4-23E41611200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457BCD1-B3AB-4DE5-8654-D3BC2FF808FA}" type="datetimeFigureOut">
              <a:rPr lang="ru-RU" smtClean="0"/>
              <a:t>25.12.2024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12C3C37-BA45-4350-97D4-23E41611200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457BCD1-B3AB-4DE5-8654-D3BC2FF808FA}" type="datetimeFigureOut">
              <a:rPr lang="ru-RU" smtClean="0"/>
              <a:t>25.12.2024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12C3C37-BA45-4350-97D4-23E41611200A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457BCD1-B3AB-4DE5-8654-D3BC2FF808FA}" type="datetimeFigureOut">
              <a:rPr lang="ru-RU" smtClean="0"/>
              <a:t>25.12.2024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12C3C37-BA45-4350-97D4-23E41611200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457BCD1-B3AB-4DE5-8654-D3BC2FF808FA}" type="datetimeFigureOut">
              <a:rPr lang="ru-RU" smtClean="0"/>
              <a:t>25.12.2024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12C3C37-BA45-4350-97D4-23E41611200A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7457BCD1-B3AB-4DE5-8654-D3BC2FF808FA}" type="datetimeFigureOut">
              <a:rPr lang="ru-RU" smtClean="0"/>
              <a:t>25.12.2024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012C3C37-BA45-4350-97D4-23E41611200A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6000" dirty="0" err="1" smtClean="0">
                <a:latin typeface="Times New Roman" pitchFamily="18" charset="0"/>
                <a:cs typeface="Times New Roman" pitchFamily="18" charset="0"/>
              </a:rPr>
              <a:t>Портфолио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Нифтуллаевой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Афат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4000" smtClean="0">
                <a:latin typeface="Times New Roman" pitchFamily="18" charset="0"/>
                <a:cs typeface="Times New Roman" pitchFamily="18" charset="0"/>
              </a:rPr>
              <a:t>Ровшановны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Работа в детском саду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дс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214414" y="1142984"/>
            <a:ext cx="2404974" cy="2928958"/>
          </a:xfrm>
        </p:spPr>
      </p:pic>
      <p:pic>
        <p:nvPicPr>
          <p:cNvPr id="5" name="Рисунок 4" descr="дс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5074" y="1071546"/>
            <a:ext cx="2732726" cy="3614742"/>
          </a:xfrm>
          <a:prstGeom prst="rect">
            <a:avLst/>
          </a:prstGeom>
        </p:spPr>
      </p:pic>
      <p:pic>
        <p:nvPicPr>
          <p:cNvPr id="6" name="Рисунок 5" descr="дс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0430" y="2928934"/>
            <a:ext cx="2661288" cy="378623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Личные сведения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Дата рождения: 7 июля 2005 года.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Пол: женский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Статус: студент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Место учебы: НСГК(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Нижневартовский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социально-гуманитарный колледж)4курс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Квалификация: Учитель начальных классов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Контактная информация: 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8-982-583-53-75</a:t>
            </a:r>
            <a:endParaRPr lang="ru-RU" sz="2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афыш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7970" y="4500522"/>
            <a:ext cx="2286030" cy="235747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Педагогический девиз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Чтобы быть хорошим преподавателем, нужно любить то, что преподаёшь, и любить тех, кому преподаёшь.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29190" y="4061184"/>
            <a:ext cx="4067125" cy="279681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О себе</a:t>
            </a:r>
            <a:endParaRPr lang="ru-RU" sz="3600" dirty="0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Упорство, ответственность и целеустремлённость в сочетании с трудолюбием с самого детства помогали мне добиваться успеха в любом деле. Я коммуникабельный, инициативный, гибкий и честный, человек. Своими сильными сторонами считаю ориентированность на результат. Своим позитивом и энергией заряжаю команду.</a:t>
            </a:r>
          </a:p>
          <a:p>
            <a:endParaRPr lang="ru-RU" dirty="0"/>
          </a:p>
        </p:txBody>
      </p:sp>
      <p:pic>
        <p:nvPicPr>
          <p:cNvPr id="8" name="Рисунок 7" descr="сердешко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7884" y="4357694"/>
            <a:ext cx="2428892" cy="228601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Интересы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Моя сфера интересов ограничивается не только хорошей учебой. Большое место в моей жизни занимает семья, которой я уделяю много внимания. Кроме учебы увлекаюсь рисованием по номерам,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плетеним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различных кос и причесок, и в свободное время люблю ходить на бассейн.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backgroundRemoval t="5469" b="98242" l="6055" r="9775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88057" y="3929066"/>
            <a:ext cx="3155943" cy="272509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357166"/>
            <a:ext cx="7498080" cy="5891234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Меня зовут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Афат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мне 19 лет. Родилась я 7 июля 2005 года в Азербайджане. Ходила в детский сад «Снежинка» в поселке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Новоаганск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о котором у меня остались теплые воспоминания, даже летом устроилась в этот же детский сад, в ту же группу, в которой была в детстве работать, проработала воспитателем два летних месяца.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После окончания детского сада, я пошла в первую школу поселка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Новоаганск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проучилась там все 9 лет.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детстве очень любила играть в школу с младшим братом и сестрой, таким образом я помогала им сделать уроки, так и зародилось желание стать учителем, а именно начальных классов потому что очень люблю детей.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274638"/>
            <a:ext cx="7576398" cy="1143000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Я в детстве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я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1538" y="1285860"/>
            <a:ext cx="2000264" cy="2438400"/>
          </a:xfrm>
        </p:spPr>
      </p:pic>
      <p:pic>
        <p:nvPicPr>
          <p:cNvPr id="6" name="Рисунок 5" descr="я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85852" y="4000504"/>
            <a:ext cx="2089784" cy="2543172"/>
          </a:xfrm>
          <a:prstGeom prst="rect">
            <a:avLst/>
          </a:prstGeom>
        </p:spPr>
      </p:pic>
      <p:pic>
        <p:nvPicPr>
          <p:cNvPr id="7" name="Рисунок 6" descr="яя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3636" y="1000108"/>
            <a:ext cx="2804164" cy="2928958"/>
          </a:xfrm>
          <a:prstGeom prst="rect">
            <a:avLst/>
          </a:prstGeom>
        </p:spPr>
      </p:pic>
      <p:pic>
        <p:nvPicPr>
          <p:cNvPr id="8" name="Рисунок 7" descr="я4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00430" y="1714488"/>
            <a:ext cx="2557474" cy="3290902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Дни практики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афат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2976" y="1285860"/>
            <a:ext cx="3000396" cy="2071702"/>
          </a:xfrm>
        </p:spPr>
      </p:pic>
      <p:pic>
        <p:nvPicPr>
          <p:cNvPr id="5" name="Рисунок 4" descr="афат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85852" y="3357562"/>
            <a:ext cx="2928958" cy="3357586"/>
          </a:xfrm>
          <a:prstGeom prst="rect">
            <a:avLst/>
          </a:prstGeom>
        </p:spPr>
      </p:pic>
      <p:pic>
        <p:nvPicPr>
          <p:cNvPr id="6" name="Рисунок 5" descr="п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9322" y="428604"/>
            <a:ext cx="3018478" cy="3214710"/>
          </a:xfrm>
          <a:prstGeom prst="rect">
            <a:avLst/>
          </a:prstGeom>
        </p:spPr>
      </p:pic>
      <p:pic>
        <p:nvPicPr>
          <p:cNvPr id="7" name="Рисунок 6" descr="п2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8" y="3786190"/>
            <a:ext cx="3214710" cy="2737488"/>
          </a:xfrm>
          <a:prstGeom prst="rect">
            <a:avLst/>
          </a:prstGeom>
        </p:spPr>
      </p:pic>
      <p:pic>
        <p:nvPicPr>
          <p:cNvPr id="8" name="Рисунок 7" descr="п3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643306" y="2000240"/>
            <a:ext cx="2489624" cy="235743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79</TotalTime>
  <Words>279</Words>
  <Application>Microsoft Office PowerPoint</Application>
  <PresentationFormat>Экран (4:3)</PresentationFormat>
  <Paragraphs>22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Солнцестояние</vt:lpstr>
      <vt:lpstr>Портфолио</vt:lpstr>
      <vt:lpstr>Личные сведения</vt:lpstr>
      <vt:lpstr>Педагогический девиз</vt:lpstr>
      <vt:lpstr>О себе</vt:lpstr>
      <vt:lpstr>Интересы</vt:lpstr>
      <vt:lpstr>Слайд 6</vt:lpstr>
      <vt:lpstr>Я в детстве</vt:lpstr>
      <vt:lpstr>Дни практики</vt:lpstr>
      <vt:lpstr>Слайд 9</vt:lpstr>
      <vt:lpstr>Работа в детском саду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Портфолио</dc:title>
  <dc:creator>Home</dc:creator>
  <cp:lastModifiedBy>Home</cp:lastModifiedBy>
  <cp:revision>9</cp:revision>
  <dcterms:created xsi:type="dcterms:W3CDTF">2024-12-25T13:31:46Z</dcterms:created>
  <dcterms:modified xsi:type="dcterms:W3CDTF">2024-12-25T14:51:39Z</dcterms:modified>
</cp:coreProperties>
</file>